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621D-E4DF-4858-801F-0B3B75DE653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CC09-BDFA-4F4F-A97E-DB14EFA54E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k/KNZq5poWDE1gw9SxGc7f82LaizrVF4hu06Ulbj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f2.ppt-online.org/files2/slide/k/KNZq5poWDE1gw9SxGc7f82LaizrVF4hu06Ulbj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27"/>
            <a:ext cx="9753600" cy="704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2.ppt-online.org/files2/slide/k/KNZq5poWDE1gw9SxGc7f82LaizrVF4hu06Ulbj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7536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2.ppt-online.org/files2/slide/k/KNZq5poWDE1gw9SxGc7f82LaizrVF4hu06Ulbj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97"/>
            <a:ext cx="9753600" cy="682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2.ppt-online.org/files2/slide/k/KNZq5poWDE1gw9SxGc7f82LaizrVF4hu06Ulbj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9035"/>
            <a:ext cx="9753600" cy="7117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f2.ppt-online.org/files2/slide/k/KNZq5poWDE1gw9SxGc7f82LaizrVF4hu06Ulbj/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2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f2.ppt-online.org/files2/slide/k/KNZq5poWDE1gw9SxGc7f82LaizrVF4hu06Ulbj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9035"/>
            <a:ext cx="9753600" cy="7117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f2.ppt-online.org/files2/slide/k/KNZq5poWDE1gw9SxGc7f82LaizrVF4hu06Ulbj/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f2.ppt-online.org/files2/slide/k/KNZq5poWDE1gw9SxGc7f82LaizrVF4hu06Ulbj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2"/>
            <a:ext cx="9753600" cy="686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f2.ppt-online.org/files2/slide/k/KNZq5poWDE1gw9SxGc7f82LaizrVF4hu06Ulbj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019"/>
            <a:ext cx="9753600" cy="697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f2.ppt-online.org/files2/slide/k/KNZq5poWDE1gw9SxGc7f82LaizrVF4hu06Ulbj/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011"/>
            <a:ext cx="9753600" cy="690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2.ppt-online.org/files2/slide/k/KNZq5poWDE1gw9SxGc7f82LaizrVF4hu06Ulbj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27"/>
            <a:ext cx="9753600" cy="704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2.ppt-online.org/files2/slide/k/KNZq5poWDE1gw9SxGc7f82LaizrVF4hu06Ulbj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011"/>
            <a:ext cx="9753600" cy="690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f2.ppt-online.org/files2/slide/k/KNZq5poWDE1gw9SxGc7f82LaizrVF4hu06Ulbj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cf2.ppt-online.org/files2/slide/k/KNZq5poWDE1gw9SxGc7f82LaizrVF4hu06Ulbj/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f2.ppt-online.org/files2/slide/k/KNZq5poWDE1gw9SxGc7f82LaizrVF4hu06Ulbj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019"/>
            <a:ext cx="9753600" cy="697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cf2.ppt-online.org/files2/slide/k/KNZq5poWDE1gw9SxGc7f82LaizrVF4hu06Ulbj/slid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5416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2.ppt-online.org/files2/slide/k/KNZq5poWDE1gw9SxGc7f82LaizrVF4hu06Ulbj/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cf2.ppt-online.org/files2/slide/k/KNZq5poWDE1gw9SxGc7f82LaizrVF4hu06Ulbj/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cf2.ppt-online.org/files2/slide/k/KNZq5poWDE1gw9SxGc7f82LaizrVF4hu06Ulbj/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2.ppt-online.org/files2/slide/k/KNZq5poWDE1gw9SxGc7f82LaizrVF4hu06Ulbj/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cf2.ppt-online.org/files2/slide/k/KNZq5poWDE1gw9SxGc7f82LaizrVF4hu06Ulbj/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27"/>
            <a:ext cx="9753600" cy="704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2.ppt-online.org/files2/slide/k/KNZq5poWDE1gw9SxGc7f82LaizrVF4hu06Ulbj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27"/>
            <a:ext cx="9753600" cy="704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cf2.ppt-online.org/files2/slide/k/KNZq5poWDE1gw9SxGc7f82LaizrVF4hu06Ulbj/slide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92224"/>
            <a:ext cx="9753600" cy="715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f2.ppt-online.org/files2/slide/k/KNZq5poWDE1gw9SxGc7f82LaizrVF4hu06Ulbj/slid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208"/>
            <a:ext cx="9753600" cy="700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2.ppt-online.org/files2/slide/k/KNZq5poWDE1gw9SxGc7f82LaizrVF4hu06Ulbj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2.ppt-online.org/files2/slide/k/KNZq5poWDE1gw9SxGc7f82LaizrVF4hu06Ulbj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2"/>
            <a:ext cx="9753600" cy="686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2.ppt-online.org/files2/slide/k/KNZq5poWDE1gw9SxGc7f82LaizrVF4hu06Ulbj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208"/>
            <a:ext cx="9753600" cy="700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f2.ppt-online.org/files2/slide/k/KNZq5poWDE1gw9SxGc7f82LaizrVF4hu06Ulbj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2.ppt-online.org/files2/slide/k/KNZq5poWDE1gw9SxGc7f82LaizrVF4hu06Ulbj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90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2.ppt-online.org/files2/slide/k/KNZq5poWDE1gw9SxGc7f82LaizrVF4hu06Ulbj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27"/>
            <a:ext cx="9753600" cy="7045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</cp:revision>
  <dcterms:created xsi:type="dcterms:W3CDTF">2021-10-27T18:21:10Z</dcterms:created>
  <dcterms:modified xsi:type="dcterms:W3CDTF">2021-10-27T18:38:29Z</dcterms:modified>
</cp:coreProperties>
</file>