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59" r:id="rId20"/>
    <p:sldId id="260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5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7804-7C08-405F-8A56-5955AB580F4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828C-15FA-43D2-A906-1232B2051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2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7804-7C08-405F-8A56-5955AB580F4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828C-15FA-43D2-A906-1232B2051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8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7804-7C08-405F-8A56-5955AB580F4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828C-15FA-43D2-A906-1232B2051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05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7804-7C08-405F-8A56-5955AB580F4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828C-15FA-43D2-A906-1232B2051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62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7804-7C08-405F-8A56-5955AB580F4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828C-15FA-43D2-A906-1232B2051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30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7804-7C08-405F-8A56-5955AB580F4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828C-15FA-43D2-A906-1232B2051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7804-7C08-405F-8A56-5955AB580F4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828C-15FA-43D2-A906-1232B2051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65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7804-7C08-405F-8A56-5955AB580F4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828C-15FA-43D2-A906-1232B2051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61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7804-7C08-405F-8A56-5955AB580F4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828C-15FA-43D2-A906-1232B2051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07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7804-7C08-405F-8A56-5955AB580F4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828C-15FA-43D2-A906-1232B2051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101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7804-7C08-405F-8A56-5955AB580F4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828C-15FA-43D2-A906-1232B2051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7804-7C08-405F-8A56-5955AB580F4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6828C-15FA-43D2-A906-1232B2051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4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Древняя Русь в эпоху политической раздробленности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94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player.myshared.ru/6/643138/slides/slide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7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417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player.myshared.ru/6/643138/slides/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2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490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player.myshared.ru/6/643138/slides/slid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0" y="-1115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589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player.myshared.ru/6/643138/slides/slide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9" y="760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7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player.myshared.ru/6/643138/slides/slide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249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player.myshared.ru/6/643138/slides/slide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705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player.myshared.ru/6/643138/slides/slide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829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player.myshared.ru/6/643138/slides/slide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67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player.myshared.ru/6/643138/slides/slide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0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219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Феодальная раздробленность Руси привела к следующим последствиям: — подъем хо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082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ричины феодальной раздробленности 1. Особенности становления феодализма 2. О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526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Для экономики Новгорода имели определяющее значение три фактора: 1. Выдающаяс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349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player.myshared.ru/6/643138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93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player.myshared.ru/6/643138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714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406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player.myshared.ru/6/643138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519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player.myshared.ru/6/643138/slides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501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player.myshared.ru/6/643138/slides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95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52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player.myshared.ru/6/643138/slides/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3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661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player.myshared.ru/6/643138/slides/slide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5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468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player.myshared.ru/6/643138/slides/slide_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576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player.myshared.ru/6/643138/slides/slide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04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layer.myshared.ru/6/643138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8742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175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player.myshared.ru/6/643138/slides/slide_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876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player.myshared.ru/6/643138/slides/slide_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278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player.myshared.ru/6/643138/slides/slide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472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player.myshared.ru/6/643138/slides/slide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569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player.myshared.ru/6/643138/slides/slide_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89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814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player.myshared.ru/6/643138/slides/slide_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4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14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625" y="4883524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36866" name="Picture 2" descr="http://player.myshared.ru/6/643138/slides/slide_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389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player.myshared.ru/6/643138/slides/slide_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205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player.myshared.ru/6/643138/slides/slide_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97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99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player.myshared.ru/6/643138/slides/slide_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8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71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player.myshared.ru/6/643138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51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://player.myshared.ru/6/643138/slides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04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player.myshared.ru/6/643138/slides/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29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player.myshared.ru/6/643138/slides/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90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player.myshared.ru/6/643138/slides/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19" y="-387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581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player.myshared.ru/6/643138/slides/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1634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Экран (4:3)</PresentationFormat>
  <Paragraphs>0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3</cp:revision>
  <dcterms:created xsi:type="dcterms:W3CDTF">2020-11-05T15:27:11Z</dcterms:created>
  <dcterms:modified xsi:type="dcterms:W3CDTF">2020-11-05T15:48:22Z</dcterms:modified>
</cp:coreProperties>
</file>